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6" r:id="rId3"/>
    <p:sldId id="263" r:id="rId4"/>
    <p:sldId id="259" r:id="rId5"/>
    <p:sldId id="260" r:id="rId6"/>
    <p:sldId id="286" r:id="rId7"/>
    <p:sldId id="288" r:id="rId8"/>
    <p:sldId id="301" r:id="rId9"/>
    <p:sldId id="265" r:id="rId10"/>
    <p:sldId id="264" r:id="rId11"/>
    <p:sldId id="294" r:id="rId12"/>
    <p:sldId id="302" r:id="rId13"/>
    <p:sldId id="270" r:id="rId14"/>
    <p:sldId id="277" r:id="rId15"/>
    <p:sldId id="303" r:id="rId16"/>
    <p:sldId id="292" r:id="rId17"/>
    <p:sldId id="304" r:id="rId18"/>
    <p:sldId id="299" r:id="rId19"/>
    <p:sldId id="300" r:id="rId20"/>
    <p:sldId id="305" r:id="rId21"/>
    <p:sldId id="306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46BD4"/>
    <a:srgbClr val="9E44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97"/>
    <p:restoredTop sz="94656"/>
  </p:normalViewPr>
  <p:slideViewPr>
    <p:cSldViewPr snapToGrid="0" snapToObjects="1">
      <p:cViewPr>
        <p:scale>
          <a:sx n="120" d="100"/>
          <a:sy n="120" d="100"/>
        </p:scale>
        <p:origin x="248" y="9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56FB0-D59A-1D46-B237-79F78F75A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E430F6D-44A3-CE4E-A93C-6716AA3982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9D6E7A-D93A-D844-B0CF-5206DD9FC7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02716-288A-1441-8EA5-759531A9214E}" type="datetimeFigureOut">
              <a:rPr lang="en-US" smtClean="0"/>
              <a:t>6/26/18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049FFD-A2FC-2740-81E9-D9C8A7CA2D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5A6E08-2B7F-0E44-BEF1-DC252BE22D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A6197-E9BD-8948-9397-04E0A20B9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81619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534FCB-4307-5442-ACFF-4212E4E963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78CE8CE-9016-824B-BF2C-DD397EFFF4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C06F67-CF5A-5447-8674-03C997405E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02716-288A-1441-8EA5-759531A9214E}" type="datetimeFigureOut">
              <a:rPr lang="en-US" smtClean="0"/>
              <a:t>6/26/18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117B8F-1455-F44F-A451-0A289E97C1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84DE2B-A636-814A-9C41-C4578A421E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A6197-E9BD-8948-9397-04E0A20B9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74962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3CDDD89-EBEE-6645-A45C-731047089EB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F9E34AF-29B1-1148-8E82-C587B6B2B6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FCE2A5-A202-5046-96A2-607E6C6EAE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02716-288A-1441-8EA5-759531A9214E}" type="datetimeFigureOut">
              <a:rPr lang="en-US" smtClean="0"/>
              <a:t>6/26/18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AE8AE4-8745-D14D-95C7-80F266E2B4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B5A909-6D8C-FB43-8BAF-A38F7BC728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A6197-E9BD-8948-9397-04E0A20B9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74121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7B0C48-5E2F-7F45-B13A-6CFB0E1A11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2CA9C0-FBA9-C84E-978B-7C0898A4A3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954B37-B529-0E4F-842B-8342000EAB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02716-288A-1441-8EA5-759531A9214E}" type="datetimeFigureOut">
              <a:rPr lang="en-US" smtClean="0"/>
              <a:t>6/26/18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745A30-6E79-8F4F-8778-589B0E87D3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25FE04-3D74-D745-9129-1A5C07052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A6197-E9BD-8948-9397-04E0A20B9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53830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7B08EF-A816-8649-8B19-ADD29D4A4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D41A41-C9A0-B846-A630-E5D4A88547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17F34C-DC95-7C43-A475-FFAEA1653A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02716-288A-1441-8EA5-759531A9214E}" type="datetimeFigureOut">
              <a:rPr lang="en-US" smtClean="0"/>
              <a:t>6/26/18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7FEC92-3D81-104E-AFBF-9593895AB9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C85063-3081-DD44-BC0B-7127E7B67A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A6197-E9BD-8948-9397-04E0A20B9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267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01C4FA-0417-F04C-AB2B-F8B9A3DD39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F056E-94EE-BF43-BC44-72B1E2D332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3AF53A4-6AE3-6444-B0B7-58B0D4B8EB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C9F9A4-A27B-A648-B48E-98CBA7DC8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02716-288A-1441-8EA5-759531A9214E}" type="datetimeFigureOut">
              <a:rPr lang="en-US" smtClean="0"/>
              <a:t>6/26/18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F017F8-EF40-414F-B528-D453F73593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1CFF97-C743-C64E-A39E-B8C1FDF9EC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A6197-E9BD-8948-9397-04E0A20B9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4029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ACFA88-5BB8-1546-A673-C2E6F075E6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5A0F91-9860-6540-91B9-D7E942279A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EC42CD5-5A44-2143-AEC4-43DEADAB64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5204255-A337-7846-8630-8C09029BC46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F2B9B8B-AE98-0E43-AC43-2092EBF70F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907F4D8-2E29-CA42-871B-74794BBB8F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02716-288A-1441-8EA5-759531A9214E}" type="datetimeFigureOut">
              <a:rPr lang="en-US" smtClean="0"/>
              <a:t>6/26/18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AD9913F-B330-084E-BFFE-C1F6D03C03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F940494-9B96-CC4D-BA66-F14301CA07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A6197-E9BD-8948-9397-04E0A20B9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0075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C6C84F-8458-0545-AF71-E25B685D66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0DFDBD2-9430-3F41-A005-F15B7E30C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02716-288A-1441-8EA5-759531A9214E}" type="datetimeFigureOut">
              <a:rPr lang="en-US" smtClean="0"/>
              <a:t>6/26/18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B90A8A4-C095-8241-AB3D-6865462AD6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91E905A-4E0A-204C-9BED-DF2FDD9EA8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A6197-E9BD-8948-9397-04E0A20B9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6005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AFFCA52-DD55-D747-98B4-E02CE28287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02716-288A-1441-8EA5-759531A9214E}" type="datetimeFigureOut">
              <a:rPr lang="en-US" smtClean="0"/>
              <a:t>6/26/18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A4F2182-B41A-904B-8E6B-BF06A5700C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F65CDE-B952-E249-8087-EFE394C54C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A6197-E9BD-8948-9397-04E0A20B9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882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772B22-BDB7-2245-B842-69BDA17FC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C72804-35E9-6244-8432-BD89F12784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87A2ADB-9EC0-F543-9C28-1DE491DBDB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EF526DE-40D6-2C48-9746-D062AB297D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02716-288A-1441-8EA5-759531A9214E}" type="datetimeFigureOut">
              <a:rPr lang="en-US" smtClean="0"/>
              <a:t>6/26/18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9697A0F-2069-4D43-9DA3-7856E74C44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EA51BE-0C18-D34C-97D0-59FB4359A3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A6197-E9BD-8948-9397-04E0A20B9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83833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FF0030-C298-564C-BEB3-8DBA7F0E8A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E8B9EA7-2120-1746-A96D-F65BC36032B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9ECC675-172F-9840-B174-DA361BCB22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6B287ED-B19B-F44D-B064-24821888F1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02716-288A-1441-8EA5-759531A9214E}" type="datetimeFigureOut">
              <a:rPr lang="en-US" smtClean="0"/>
              <a:t>6/26/18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F00718F-5995-2746-873D-FA33CD22D7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69DB82-09FB-AA41-9498-235EC6AAC2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A6197-E9BD-8948-9397-04E0A20B9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7285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17ED339-9DE9-3645-9976-E27BD223BF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3CE850-66F9-0A4F-BD10-B64618A01B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83FBA4-2FB3-1D44-8663-B001B00F05B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C02716-288A-1441-8EA5-759531A9214E}" type="datetimeFigureOut">
              <a:rPr lang="en-US" smtClean="0"/>
              <a:t>6/26/18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6C858C-F532-D947-9738-ACB56D9CAAC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E3ACAB-FC8E-9D4B-866B-08238D62947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0A6197-E9BD-8948-9397-04E0A20B9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381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emf"/><Relationship Id="rId5" Type="http://schemas.microsoft.com/office/2007/relationships/hdphoto" Target="../media/hdphoto1.wdp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microsoft.com/office/2007/relationships/hdphoto" Target="../media/hdphoto3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1C583A9B-61A6-B545-A2DA-239798E44B16}"/>
              </a:ext>
            </a:extLst>
          </p:cNvPr>
          <p:cNvSpPr/>
          <p:nvPr/>
        </p:nvSpPr>
        <p:spPr>
          <a:xfrm>
            <a:off x="119270" y="139148"/>
            <a:ext cx="11917017" cy="6559826"/>
          </a:xfrm>
          <a:prstGeom prst="roundRect">
            <a:avLst/>
          </a:prstGeom>
          <a:solidFill>
            <a:srgbClr val="FF0000">
              <a:alpha val="9804"/>
            </a:srgbClr>
          </a:solidFill>
          <a:ln w="762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44437F9-B95C-B04F-8B8A-FE429825CA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4312" y="413898"/>
            <a:ext cx="6380191" cy="601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0942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FC55F32A-A7B3-F248-8243-7672DE4FAD96}"/>
              </a:ext>
            </a:extLst>
          </p:cNvPr>
          <p:cNvSpPr/>
          <p:nvPr/>
        </p:nvSpPr>
        <p:spPr>
          <a:xfrm>
            <a:off x="119270" y="139148"/>
            <a:ext cx="11917017" cy="6559826"/>
          </a:xfrm>
          <a:prstGeom prst="roundRect">
            <a:avLst/>
          </a:prstGeom>
          <a:solidFill>
            <a:srgbClr val="FF0000">
              <a:alpha val="9804"/>
            </a:srgbClr>
          </a:solidFill>
          <a:ln w="762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AFDE162-D9FB-954E-A43E-209CCDF1F1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627697F-0E8F-1140-8C47-C04FCA8B0579}"/>
              </a:ext>
            </a:extLst>
          </p:cNvPr>
          <p:cNvSpPr/>
          <p:nvPr/>
        </p:nvSpPr>
        <p:spPr>
          <a:xfrm>
            <a:off x="4742096" y="554221"/>
            <a:ext cx="267136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/>
            <a:r>
              <a:rPr lang="ar-SA" sz="8000" b="1" dirty="0">
                <a:ln/>
                <a:solidFill>
                  <a:schemeClr val="accent4"/>
                </a:solidFill>
              </a:rPr>
              <a:t>القصة</a:t>
            </a:r>
            <a:endParaRPr lang="en-US" sz="8000" b="1" cap="none" spc="0" dirty="0">
              <a:ln/>
              <a:solidFill>
                <a:schemeClr val="accent4"/>
              </a:solidFill>
              <a:effectLst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6B4E331-CAA2-0144-94C2-CE48595689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3359" y="2082340"/>
            <a:ext cx="4908835" cy="3477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5557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B0271BFC-24EE-AB4D-AA11-FAF0BC734D30}"/>
              </a:ext>
            </a:extLst>
          </p:cNvPr>
          <p:cNvSpPr/>
          <p:nvPr/>
        </p:nvSpPr>
        <p:spPr>
          <a:xfrm>
            <a:off x="119270" y="139148"/>
            <a:ext cx="11917017" cy="6559826"/>
          </a:xfrm>
          <a:prstGeom prst="roundRect">
            <a:avLst/>
          </a:prstGeom>
          <a:solidFill>
            <a:srgbClr val="FF0000">
              <a:alpha val="9804"/>
            </a:srgbClr>
          </a:solidFill>
          <a:ln w="762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C7E79521-520A-5F42-B147-B72A458D761C}"/>
              </a:ext>
            </a:extLst>
          </p:cNvPr>
          <p:cNvSpPr/>
          <p:nvPr/>
        </p:nvSpPr>
        <p:spPr>
          <a:xfrm>
            <a:off x="3948088" y="275573"/>
            <a:ext cx="4421688" cy="2354893"/>
          </a:xfrm>
          <a:prstGeom prst="ellipse">
            <a:avLst/>
          </a:prstGeom>
          <a:solidFill>
            <a:srgbClr val="9E449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US" dirty="0"/>
          </a:p>
        </p:txBody>
      </p:sp>
      <p:sp>
        <p:nvSpPr>
          <p:cNvPr id="8" name="Triangle 7">
            <a:extLst>
              <a:ext uri="{FF2B5EF4-FFF2-40B4-BE49-F238E27FC236}">
                <a16:creationId xmlns:a16="http://schemas.microsoft.com/office/drawing/2014/main" id="{7C740843-19E1-8943-8BC7-198783BF94AD}"/>
              </a:ext>
            </a:extLst>
          </p:cNvPr>
          <p:cNvSpPr/>
          <p:nvPr/>
        </p:nvSpPr>
        <p:spPr>
          <a:xfrm rot="1599613">
            <a:off x="6821518" y="1289633"/>
            <a:ext cx="1866378" cy="1181212"/>
          </a:xfrm>
          <a:prstGeom prst="triangle">
            <a:avLst/>
          </a:prstGeom>
          <a:solidFill>
            <a:srgbClr val="9E44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riangle 10">
            <a:extLst>
              <a:ext uri="{FF2B5EF4-FFF2-40B4-BE49-F238E27FC236}">
                <a16:creationId xmlns:a16="http://schemas.microsoft.com/office/drawing/2014/main" id="{9E2ED4C8-8B12-F640-9FC7-B86FC8CDE689}"/>
              </a:ext>
            </a:extLst>
          </p:cNvPr>
          <p:cNvSpPr/>
          <p:nvPr/>
        </p:nvSpPr>
        <p:spPr>
          <a:xfrm rot="19687960">
            <a:off x="5144589" y="1573318"/>
            <a:ext cx="1866378" cy="1181212"/>
          </a:xfrm>
          <a:prstGeom prst="triangle">
            <a:avLst/>
          </a:prstGeom>
          <a:solidFill>
            <a:srgbClr val="9E44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1DA983C-A3A3-E246-AC57-D143EBF6D6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627697F-0E8F-1140-8C47-C04FCA8B0579}"/>
              </a:ext>
            </a:extLst>
          </p:cNvPr>
          <p:cNvSpPr/>
          <p:nvPr/>
        </p:nvSpPr>
        <p:spPr>
          <a:xfrm>
            <a:off x="4022612" y="244444"/>
            <a:ext cx="4157829" cy="20345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>
              <a:lnSpc>
                <a:spcPct val="150000"/>
              </a:lnSpc>
            </a:pPr>
            <a:r>
              <a:rPr lang="ar-SA" sz="9600" b="1" dirty="0">
                <a:ln/>
                <a:solidFill>
                  <a:schemeClr val="accent4"/>
                </a:solidFill>
              </a:rPr>
              <a:t>مناقشة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D9290E3-B774-4447-883B-0B057CE56C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8615" y="2279040"/>
            <a:ext cx="9679634" cy="4640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74420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B0271BFC-24EE-AB4D-AA11-FAF0BC734D30}"/>
              </a:ext>
            </a:extLst>
          </p:cNvPr>
          <p:cNvSpPr/>
          <p:nvPr/>
        </p:nvSpPr>
        <p:spPr>
          <a:xfrm>
            <a:off x="119270" y="139148"/>
            <a:ext cx="11917017" cy="6559826"/>
          </a:xfrm>
          <a:prstGeom prst="roundRect">
            <a:avLst/>
          </a:prstGeom>
          <a:solidFill>
            <a:srgbClr val="FF0000">
              <a:alpha val="9804"/>
            </a:srgbClr>
          </a:solidFill>
          <a:ln w="762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1DA983C-A3A3-E246-AC57-D143EBF6D6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627697F-0E8F-1140-8C47-C04FCA8B0579}"/>
              </a:ext>
            </a:extLst>
          </p:cNvPr>
          <p:cNvSpPr/>
          <p:nvPr/>
        </p:nvSpPr>
        <p:spPr>
          <a:xfrm>
            <a:off x="2234562" y="139148"/>
            <a:ext cx="7921561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/>
            <a:r>
              <a:rPr lang="ar-SA" sz="6600" b="1" dirty="0">
                <a:ln/>
                <a:solidFill>
                  <a:schemeClr val="accent4"/>
                </a:solidFill>
              </a:rPr>
              <a:t>لعبة:</a:t>
            </a:r>
          </a:p>
          <a:p>
            <a:pPr marL="0" algn="ctr" defTabSz="914400" rtl="1" eaLnBrk="1" latinLnBrk="0" hangingPunct="1"/>
            <a:r>
              <a:rPr lang="ar-SA" sz="6600" b="1" dirty="0">
                <a:ln/>
                <a:solidFill>
                  <a:schemeClr val="accent4"/>
                </a:solidFill>
              </a:rPr>
              <a:t>صياد، أسد، عجوز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32636A5-6142-A642-9FF1-A47E70D9F2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2761" y="2210965"/>
            <a:ext cx="3404214" cy="259045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9B45B5A-9DE8-8A4E-B9D2-D6943238EE8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2963" l="10000" r="9671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9247" y="2210965"/>
            <a:ext cx="3066958" cy="473187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84355EA-8778-C945-B887-D6E1F373A74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4569" y="2345222"/>
            <a:ext cx="3050953" cy="4271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7309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004A128B-D0F9-9646-BAB6-39F660B7170C}"/>
              </a:ext>
            </a:extLst>
          </p:cNvPr>
          <p:cNvSpPr/>
          <p:nvPr/>
        </p:nvSpPr>
        <p:spPr>
          <a:xfrm>
            <a:off x="119270" y="139148"/>
            <a:ext cx="11917017" cy="6559826"/>
          </a:xfrm>
          <a:prstGeom prst="roundRect">
            <a:avLst/>
          </a:prstGeom>
          <a:solidFill>
            <a:srgbClr val="FF0000">
              <a:alpha val="9804"/>
            </a:srgbClr>
          </a:solidFill>
          <a:ln w="762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C3430E9-F31D-B848-B9E2-2946621EEF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0896911-9718-2347-82D4-791817234D12}"/>
              </a:ext>
            </a:extLst>
          </p:cNvPr>
          <p:cNvSpPr/>
          <p:nvPr/>
        </p:nvSpPr>
        <p:spPr>
          <a:xfrm>
            <a:off x="1522928" y="0"/>
            <a:ext cx="8238856" cy="28496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>
              <a:lnSpc>
                <a:spcPct val="150000"/>
              </a:lnSpc>
            </a:pPr>
            <a:r>
              <a:rPr lang="ar-SA" sz="8000" b="1" dirty="0">
                <a:ln/>
                <a:solidFill>
                  <a:schemeClr val="accent4"/>
                </a:solidFill>
              </a:rPr>
              <a:t>آية الحفظ</a:t>
            </a:r>
          </a:p>
          <a:p>
            <a:pPr marL="0" algn="ctr" defTabSz="914400" rtl="1" eaLnBrk="1" latinLnBrk="0" hangingPunct="1">
              <a:lnSpc>
                <a:spcPct val="150000"/>
              </a:lnSpc>
            </a:pPr>
            <a:endParaRPr lang="en-US" sz="44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FEB81F0-A5E4-D640-B75B-75A3148935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8000" b="8025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2928" y="139148"/>
            <a:ext cx="8444877" cy="8085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40204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00"/>
                            </p:stCondLst>
                            <p:childTnLst>
                              <p:par>
                                <p:cTn id="1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37F21373-E0B3-C642-BFD0-BA4C61B9EE73}"/>
              </a:ext>
            </a:extLst>
          </p:cNvPr>
          <p:cNvSpPr/>
          <p:nvPr/>
        </p:nvSpPr>
        <p:spPr>
          <a:xfrm>
            <a:off x="119270" y="139148"/>
            <a:ext cx="11917017" cy="6559826"/>
          </a:xfrm>
          <a:prstGeom prst="roundRect">
            <a:avLst/>
          </a:prstGeom>
          <a:solidFill>
            <a:srgbClr val="FF0000">
              <a:alpha val="9804"/>
            </a:srgbClr>
          </a:solidFill>
          <a:ln w="762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BFD4DC4-5E5D-7A4B-82DE-D99854BE74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CCAB8ED-D30F-A34B-AE20-2A0399C625FD}"/>
              </a:ext>
            </a:extLst>
          </p:cNvPr>
          <p:cNvSpPr txBox="1"/>
          <p:nvPr/>
        </p:nvSpPr>
        <p:spPr>
          <a:xfrm>
            <a:off x="665018" y="665510"/>
            <a:ext cx="1076498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A" sz="4400" b="1" dirty="0"/>
              <a:t>"لأَنَّ اللهَ لَمْ يُعْطِنَا رُوحَ الْفَشَلِ، بَلْ رُوحَ الْقُوَّةِ وَالْمَحَبَّةِ وَالنُّصْحِ".</a:t>
            </a:r>
            <a:endParaRPr lang="en-US" sz="8000" b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5BC1A49-1FB0-054A-9061-95A617878910}"/>
              </a:ext>
            </a:extLst>
          </p:cNvPr>
          <p:cNvSpPr txBox="1"/>
          <p:nvPr/>
        </p:nvSpPr>
        <p:spPr>
          <a:xfrm>
            <a:off x="665018" y="2507373"/>
            <a:ext cx="107649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A" sz="4000" b="1" dirty="0"/>
              <a:t>رسالة بولس الرسول الثانية إلى </a:t>
            </a:r>
            <a:r>
              <a:rPr lang="ar-SA" sz="4000" b="1" dirty="0" err="1"/>
              <a:t>تيموثاوس</a:t>
            </a:r>
            <a:r>
              <a:rPr lang="ar-SA" sz="4000" b="1" dirty="0"/>
              <a:t> ١: ٧</a:t>
            </a:r>
            <a:endParaRPr lang="en-US" sz="4000" b="1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EA22670-661D-F746-9F27-FDC47A715A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8000" b="8025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1196" y="2118526"/>
            <a:ext cx="5767965" cy="552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68263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B0271BFC-24EE-AB4D-AA11-FAF0BC734D30}"/>
              </a:ext>
            </a:extLst>
          </p:cNvPr>
          <p:cNvSpPr/>
          <p:nvPr/>
        </p:nvSpPr>
        <p:spPr>
          <a:xfrm>
            <a:off x="119270" y="139148"/>
            <a:ext cx="11917017" cy="6559826"/>
          </a:xfrm>
          <a:prstGeom prst="roundRect">
            <a:avLst/>
          </a:prstGeom>
          <a:solidFill>
            <a:srgbClr val="FF0000">
              <a:alpha val="9804"/>
            </a:srgbClr>
          </a:solidFill>
          <a:ln w="762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1DA983C-A3A3-E246-AC57-D143EBF6D6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627697F-0E8F-1140-8C47-C04FCA8B0579}"/>
              </a:ext>
            </a:extLst>
          </p:cNvPr>
          <p:cNvSpPr/>
          <p:nvPr/>
        </p:nvSpPr>
        <p:spPr>
          <a:xfrm>
            <a:off x="4879385" y="599172"/>
            <a:ext cx="239678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/>
            <a:r>
              <a:rPr lang="ar-SA" sz="6600" b="1" dirty="0">
                <a:ln/>
                <a:solidFill>
                  <a:schemeClr val="accent4"/>
                </a:solidFill>
              </a:rPr>
              <a:t>لعبة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D6B1894-464F-CC4F-AFD9-C4613881BE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290" y="1416507"/>
            <a:ext cx="10224655" cy="4737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2794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23785C02-5342-CC4F-A65D-AD1F3C598F4E}"/>
              </a:ext>
            </a:extLst>
          </p:cNvPr>
          <p:cNvSpPr/>
          <p:nvPr/>
        </p:nvSpPr>
        <p:spPr>
          <a:xfrm>
            <a:off x="119270" y="139148"/>
            <a:ext cx="11917017" cy="6559826"/>
          </a:xfrm>
          <a:prstGeom prst="roundRect">
            <a:avLst/>
          </a:prstGeom>
          <a:solidFill>
            <a:srgbClr val="FF0000">
              <a:alpha val="9804"/>
            </a:srgbClr>
          </a:solidFill>
          <a:ln w="762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C3430E9-F31D-B848-B9E2-2946621EEF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0896911-9718-2347-82D4-791817234D12}"/>
              </a:ext>
            </a:extLst>
          </p:cNvPr>
          <p:cNvSpPr/>
          <p:nvPr/>
        </p:nvSpPr>
        <p:spPr>
          <a:xfrm>
            <a:off x="5948483" y="1972511"/>
            <a:ext cx="5782778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/>
            <a:r>
              <a:rPr lang="ar-SA" sz="8800" b="1" dirty="0">
                <a:ln/>
                <a:solidFill>
                  <a:schemeClr val="accent4"/>
                </a:solidFill>
              </a:rPr>
              <a:t>لعبة</a:t>
            </a:r>
            <a:endParaRPr lang="en-US" sz="8800" b="1" dirty="0">
              <a:ln/>
              <a:solidFill>
                <a:schemeClr val="accent4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960FC64-3D3C-5E48-B2B7-4F33845BB9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9048" y="799686"/>
            <a:ext cx="2402840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96027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B58536F8-FE24-0E4F-969C-2FCC47EB4ABF}"/>
              </a:ext>
            </a:extLst>
          </p:cNvPr>
          <p:cNvSpPr/>
          <p:nvPr/>
        </p:nvSpPr>
        <p:spPr>
          <a:xfrm>
            <a:off x="119270" y="139148"/>
            <a:ext cx="11917017" cy="6559826"/>
          </a:xfrm>
          <a:prstGeom prst="roundRect">
            <a:avLst/>
          </a:prstGeom>
          <a:solidFill>
            <a:srgbClr val="FF0000">
              <a:alpha val="9804"/>
            </a:srgbClr>
          </a:solidFill>
          <a:ln w="762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C3430E9-F31D-B848-B9E2-2946621EEF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0896911-9718-2347-82D4-791817234D12}"/>
              </a:ext>
            </a:extLst>
          </p:cNvPr>
          <p:cNvSpPr/>
          <p:nvPr/>
        </p:nvSpPr>
        <p:spPr>
          <a:xfrm>
            <a:off x="5610934" y="499366"/>
            <a:ext cx="5782778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/>
            <a:r>
              <a:rPr lang="ar-SA" sz="8800" b="1" dirty="0">
                <a:ln/>
                <a:solidFill>
                  <a:schemeClr val="accent4"/>
                </a:solidFill>
              </a:rPr>
              <a:t>وسيلة الإيضاح</a:t>
            </a:r>
            <a:endParaRPr lang="en-US" sz="8800" b="1" dirty="0">
              <a:ln/>
              <a:solidFill>
                <a:schemeClr val="accent4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CB2F27C-E367-C74D-88F2-B34F8589F6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9801" y="55870"/>
            <a:ext cx="6726381" cy="6726381"/>
          </a:xfrm>
          <a:prstGeom prst="rect">
            <a:avLst/>
          </a:prstGeom>
        </p:spPr>
      </p:pic>
      <p:sp>
        <p:nvSpPr>
          <p:cNvPr id="2" name="Arc 1">
            <a:extLst>
              <a:ext uri="{FF2B5EF4-FFF2-40B4-BE49-F238E27FC236}">
                <a16:creationId xmlns:a16="http://schemas.microsoft.com/office/drawing/2014/main" id="{504D42C7-3B6A-8544-88FD-03A723182856}"/>
              </a:ext>
            </a:extLst>
          </p:cNvPr>
          <p:cNvSpPr/>
          <p:nvPr/>
        </p:nvSpPr>
        <p:spPr>
          <a:xfrm rot="8236953">
            <a:off x="4694584" y="2125654"/>
            <a:ext cx="1094282" cy="915587"/>
          </a:xfrm>
          <a:prstGeom prst="arc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253171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F15806F7-92A4-A644-8B41-FBC4D87F023A}"/>
              </a:ext>
            </a:extLst>
          </p:cNvPr>
          <p:cNvSpPr/>
          <p:nvPr/>
        </p:nvSpPr>
        <p:spPr>
          <a:xfrm>
            <a:off x="119270" y="139148"/>
            <a:ext cx="11917017" cy="6559826"/>
          </a:xfrm>
          <a:prstGeom prst="roundRect">
            <a:avLst/>
          </a:prstGeom>
          <a:solidFill>
            <a:srgbClr val="FF0000">
              <a:alpha val="9804"/>
            </a:srgbClr>
          </a:solidFill>
          <a:ln w="762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C3430E9-F31D-B848-B9E2-2946621EEF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0896911-9718-2347-82D4-791817234D12}"/>
              </a:ext>
            </a:extLst>
          </p:cNvPr>
          <p:cNvSpPr/>
          <p:nvPr/>
        </p:nvSpPr>
        <p:spPr>
          <a:xfrm>
            <a:off x="3033989" y="261141"/>
            <a:ext cx="5782778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/>
            <a:r>
              <a:rPr lang="ar-SA" sz="8800" b="1" dirty="0">
                <a:ln/>
                <a:solidFill>
                  <a:schemeClr val="accent4"/>
                </a:solidFill>
              </a:rPr>
              <a:t>لعبة المراجعة</a:t>
            </a:r>
            <a:endParaRPr lang="en-US" sz="8800" b="1" dirty="0">
              <a:ln/>
              <a:solidFill>
                <a:schemeClr val="accent4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1809231-6EC4-5A4F-A82C-6E9731FA86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7986" y="1336965"/>
            <a:ext cx="5327073" cy="5327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53350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0FE23AF6-626D-8047-B288-052297B2578F}"/>
              </a:ext>
            </a:extLst>
          </p:cNvPr>
          <p:cNvSpPr/>
          <p:nvPr/>
        </p:nvSpPr>
        <p:spPr>
          <a:xfrm>
            <a:off x="119270" y="139148"/>
            <a:ext cx="11917017" cy="6559826"/>
          </a:xfrm>
          <a:prstGeom prst="roundRect">
            <a:avLst/>
          </a:prstGeom>
          <a:solidFill>
            <a:srgbClr val="FF0000">
              <a:alpha val="9804"/>
            </a:srgbClr>
          </a:solidFill>
          <a:ln w="762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C3430E9-F31D-B848-B9E2-2946621EEF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0896911-9718-2347-82D4-791817234D12}"/>
              </a:ext>
            </a:extLst>
          </p:cNvPr>
          <p:cNvSpPr/>
          <p:nvPr/>
        </p:nvSpPr>
        <p:spPr>
          <a:xfrm>
            <a:off x="3421916" y="441252"/>
            <a:ext cx="5782778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0" eaLnBrk="1" latinLnBrk="0" hangingPunct="1"/>
            <a:r>
              <a:rPr lang="ar-SA" sz="8800" b="1" dirty="0">
                <a:ln/>
                <a:solidFill>
                  <a:schemeClr val="accent4"/>
                </a:solidFill>
              </a:rPr>
              <a:t>الشخصية</a:t>
            </a:r>
            <a:endParaRPr lang="en-US" sz="8800" b="1" dirty="0">
              <a:ln/>
              <a:solidFill>
                <a:schemeClr val="accent4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5DD6665-CA59-4D45-B0B4-DBEF9F868A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8462" l="772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7032" y="2562657"/>
            <a:ext cx="3791477" cy="285095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F350365-D135-004D-B474-D51CDCD0678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9850" y="1887802"/>
            <a:ext cx="7107241" cy="2865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8271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3E8DA5D2-F9E1-3045-8409-EE615CDCD5F3}"/>
              </a:ext>
            </a:extLst>
          </p:cNvPr>
          <p:cNvSpPr/>
          <p:nvPr/>
        </p:nvSpPr>
        <p:spPr>
          <a:xfrm>
            <a:off x="119270" y="139148"/>
            <a:ext cx="11917017" cy="6559826"/>
          </a:xfrm>
          <a:prstGeom prst="roundRect">
            <a:avLst/>
          </a:prstGeom>
          <a:solidFill>
            <a:srgbClr val="FF0000">
              <a:alpha val="9804"/>
            </a:srgbClr>
          </a:solidFill>
          <a:ln w="762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3B0960C-3F89-B947-AFD0-3BBCA7A66A85}"/>
              </a:ext>
            </a:extLst>
          </p:cNvPr>
          <p:cNvSpPr/>
          <p:nvPr/>
        </p:nvSpPr>
        <p:spPr>
          <a:xfrm>
            <a:off x="3516743" y="196771"/>
            <a:ext cx="459613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/>
            <a:r>
              <a:rPr lang="ar-SA" sz="7200" b="1" dirty="0">
                <a:ln/>
                <a:solidFill>
                  <a:schemeClr val="accent4"/>
                </a:solidFill>
                <a:cs typeface="A_Nefel_Sereke" panose="02010000000000000000" pitchFamily="2" charset="-78"/>
              </a:rPr>
              <a:t>الدرس الخامس</a:t>
            </a:r>
            <a:endParaRPr lang="en-US" sz="7200" b="1" dirty="0">
              <a:ln/>
              <a:solidFill>
                <a:schemeClr val="accent4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BFAC5BB-9A03-EF47-A331-771DCA5134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8711330-733B-F943-B3C1-7494ADAC04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5493" y="1110805"/>
            <a:ext cx="6894077" cy="5870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745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0FE23AF6-626D-8047-B288-052297B2578F}"/>
              </a:ext>
            </a:extLst>
          </p:cNvPr>
          <p:cNvSpPr/>
          <p:nvPr/>
        </p:nvSpPr>
        <p:spPr>
          <a:xfrm>
            <a:off x="119270" y="139148"/>
            <a:ext cx="11917017" cy="6559826"/>
          </a:xfrm>
          <a:prstGeom prst="roundRect">
            <a:avLst/>
          </a:prstGeom>
          <a:solidFill>
            <a:srgbClr val="FF0000">
              <a:alpha val="9804"/>
            </a:srgbClr>
          </a:solidFill>
          <a:ln w="762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C3430E9-F31D-B848-B9E2-2946621EEF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0896911-9718-2347-82D4-791817234D12}"/>
              </a:ext>
            </a:extLst>
          </p:cNvPr>
          <p:cNvSpPr/>
          <p:nvPr/>
        </p:nvSpPr>
        <p:spPr>
          <a:xfrm>
            <a:off x="5739823" y="2339324"/>
            <a:ext cx="5782778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/>
            <a:r>
              <a:rPr lang="ar-SA" sz="8800" b="1" dirty="0">
                <a:ln/>
                <a:solidFill>
                  <a:schemeClr val="accent4"/>
                </a:solidFill>
              </a:rPr>
              <a:t>الصلاة</a:t>
            </a:r>
            <a:endParaRPr lang="en-US" sz="8800" b="1" dirty="0">
              <a:ln/>
              <a:solidFill>
                <a:schemeClr val="accent4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F5FE13D-BBBC-294F-8025-AD2D26FA3B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7155" y="-327975"/>
            <a:ext cx="5620553" cy="7494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62549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0FE23AF6-626D-8047-B288-052297B2578F}"/>
              </a:ext>
            </a:extLst>
          </p:cNvPr>
          <p:cNvSpPr/>
          <p:nvPr/>
        </p:nvSpPr>
        <p:spPr>
          <a:xfrm>
            <a:off x="119270" y="139148"/>
            <a:ext cx="11917017" cy="6559826"/>
          </a:xfrm>
          <a:prstGeom prst="roundRect">
            <a:avLst/>
          </a:prstGeom>
          <a:solidFill>
            <a:srgbClr val="FF0000">
              <a:alpha val="9804"/>
            </a:srgbClr>
          </a:solidFill>
          <a:ln w="762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C3430E9-F31D-B848-B9E2-2946621EEF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0896911-9718-2347-82D4-791817234D12}"/>
              </a:ext>
            </a:extLst>
          </p:cNvPr>
          <p:cNvSpPr/>
          <p:nvPr/>
        </p:nvSpPr>
        <p:spPr>
          <a:xfrm>
            <a:off x="6077778" y="897146"/>
            <a:ext cx="5782778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/>
            <a:r>
              <a:rPr lang="ar-SA" sz="8800" b="1" dirty="0">
                <a:ln/>
                <a:solidFill>
                  <a:schemeClr val="accent4"/>
                </a:solidFill>
              </a:rPr>
              <a:t>أشغال يدوية</a:t>
            </a:r>
            <a:endParaRPr lang="en-US" sz="8800" b="1" dirty="0">
              <a:ln/>
              <a:solidFill>
                <a:schemeClr val="accent4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1D67C61-B298-1D4E-ACA0-32933820D0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6700" y="1160648"/>
            <a:ext cx="2684968" cy="475168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3DEAAE1-4269-8645-BD14-C315A0E32C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8304" y="2481561"/>
            <a:ext cx="2674468" cy="368622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B02E2FD-0264-4D4F-AB25-CBF0EFB13BF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9668" y="2196245"/>
            <a:ext cx="2320111" cy="3971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79289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BE2D830C-046C-9D49-A1D7-7854E93DB9A6}"/>
              </a:ext>
            </a:extLst>
          </p:cNvPr>
          <p:cNvSpPr/>
          <p:nvPr/>
        </p:nvSpPr>
        <p:spPr>
          <a:xfrm>
            <a:off x="119270" y="139148"/>
            <a:ext cx="11917017" cy="6559826"/>
          </a:xfrm>
          <a:prstGeom prst="roundRect">
            <a:avLst/>
          </a:prstGeom>
          <a:solidFill>
            <a:srgbClr val="FF0000">
              <a:alpha val="9804"/>
            </a:srgbClr>
          </a:solidFill>
          <a:ln w="762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BC6DDB5-D5D9-8344-81AC-06A7FEE0E6B0}"/>
              </a:ext>
            </a:extLst>
          </p:cNvPr>
          <p:cNvSpPr/>
          <p:nvPr/>
        </p:nvSpPr>
        <p:spPr>
          <a:xfrm>
            <a:off x="7354033" y="605066"/>
            <a:ext cx="3189639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/>
            <a:r>
              <a:rPr lang="ar-SA" sz="8800" b="1" dirty="0">
                <a:ln/>
                <a:solidFill>
                  <a:schemeClr val="accent4"/>
                </a:solidFill>
                <a:cs typeface="A_Nefel_Sereke" panose="02010000000000000000" pitchFamily="2" charset="-78"/>
              </a:rPr>
              <a:t>ترحيب</a:t>
            </a:r>
            <a:endParaRPr lang="en-US" sz="8800" b="1" cap="none" spc="0" dirty="0">
              <a:ln/>
              <a:solidFill>
                <a:schemeClr val="accent4"/>
              </a:solidFill>
              <a:effectLst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313BE42-DC0B-BD4B-8832-A7C97422EC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AD230D7-ACFA-A848-9E69-2FE0A53975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6709" y="592843"/>
            <a:ext cx="6350000" cy="635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5281024"/>
      </p:ext>
    </p:extLst>
  </p:cSld>
  <p:clrMapOvr>
    <a:masterClrMapping/>
  </p:clrMapOvr>
  <p:transition spd="slow">
    <p:cover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00E8ED8E-9366-3B49-934F-03BAC4E27F71}"/>
              </a:ext>
            </a:extLst>
          </p:cNvPr>
          <p:cNvSpPr/>
          <p:nvPr/>
        </p:nvSpPr>
        <p:spPr>
          <a:xfrm>
            <a:off x="119270" y="139148"/>
            <a:ext cx="11917017" cy="6559826"/>
          </a:xfrm>
          <a:prstGeom prst="roundRect">
            <a:avLst/>
          </a:prstGeom>
          <a:solidFill>
            <a:srgbClr val="FF0000">
              <a:alpha val="9804"/>
            </a:srgbClr>
          </a:solidFill>
          <a:ln w="762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C6021D5-B925-6545-A135-6EF7672B6093}"/>
              </a:ext>
            </a:extLst>
          </p:cNvPr>
          <p:cNvSpPr/>
          <p:nvPr/>
        </p:nvSpPr>
        <p:spPr>
          <a:xfrm>
            <a:off x="4481923" y="400928"/>
            <a:ext cx="300667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SA" sz="6600" b="1" cap="none" spc="0" dirty="0">
                <a:ln/>
                <a:solidFill>
                  <a:schemeClr val="accent4"/>
                </a:solidFill>
                <a:effectLst/>
              </a:rPr>
              <a:t>ترنيمة</a:t>
            </a:r>
            <a:endParaRPr lang="en-US" sz="6600" b="1" cap="none" spc="0" dirty="0">
              <a:ln/>
              <a:solidFill>
                <a:schemeClr val="accent5">
                  <a:lumMod val="75000"/>
                </a:schemeClr>
              </a:solidFill>
              <a:effectLst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1A2261A-FA38-AF4E-A68D-B636BEF086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5AA36E7-C7FB-954A-BA28-0C79AF7472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3153" y="403169"/>
            <a:ext cx="6525692" cy="6234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460529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DAA9CD6C-F175-B442-B857-A5FC652453AD}"/>
              </a:ext>
            </a:extLst>
          </p:cNvPr>
          <p:cNvSpPr/>
          <p:nvPr/>
        </p:nvSpPr>
        <p:spPr>
          <a:xfrm>
            <a:off x="119270" y="139148"/>
            <a:ext cx="11917017" cy="6559826"/>
          </a:xfrm>
          <a:prstGeom prst="roundRect">
            <a:avLst/>
          </a:prstGeom>
          <a:solidFill>
            <a:srgbClr val="FF0000">
              <a:alpha val="9804"/>
            </a:srgbClr>
          </a:solidFill>
          <a:ln w="762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B0EBFE0-85C1-2B4D-B553-84A35334D6C2}"/>
              </a:ext>
            </a:extLst>
          </p:cNvPr>
          <p:cNvSpPr txBox="1"/>
          <p:nvPr/>
        </p:nvSpPr>
        <p:spPr>
          <a:xfrm>
            <a:off x="261178" y="93208"/>
            <a:ext cx="11633200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A" sz="4000" dirty="0"/>
              <a:t>١</a:t>
            </a:r>
            <a:endParaRPr lang="ar-SA" sz="7200" dirty="0"/>
          </a:p>
          <a:p>
            <a:pPr algn="ctr" rtl="1"/>
            <a:r>
              <a:rPr lang="ar-SA" sz="4000" b="1" dirty="0"/>
              <a:t>(لو كنت ولد مش شاطر            وعلاماتي نص </a:t>
            </a:r>
            <a:r>
              <a:rPr lang="ar-SA" sz="4000" b="1" dirty="0" err="1"/>
              <a:t>ع</a:t>
            </a:r>
            <a:r>
              <a:rPr lang="ar-SA" sz="4000" b="1" dirty="0"/>
              <a:t> نص</a:t>
            </a:r>
            <a:endParaRPr lang="ar-SA" sz="7200" b="1" dirty="0"/>
          </a:p>
          <a:p>
            <a:pPr algn="ctr" rtl="1"/>
            <a:r>
              <a:rPr lang="ar-SA" sz="4000" b="1" dirty="0"/>
              <a:t>ولما  بلعب </a:t>
            </a:r>
            <a:r>
              <a:rPr lang="ar-SA" sz="4000" b="1" dirty="0" err="1"/>
              <a:t>فوتبول</a:t>
            </a:r>
            <a:r>
              <a:rPr lang="ar-SA" sz="4000" b="1" dirty="0"/>
              <a:t>                ولا مرة بفوِّت جول)2</a:t>
            </a:r>
            <a:endParaRPr lang="ar-SA" sz="7200" b="1" dirty="0"/>
          </a:p>
          <a:p>
            <a:pPr algn="ctr" rtl="1"/>
            <a:r>
              <a:rPr lang="ar-SA" sz="4000" b="1" dirty="0"/>
              <a:t>لو </a:t>
            </a:r>
            <a:r>
              <a:rPr lang="ar-SA" sz="4000" b="1" dirty="0" err="1"/>
              <a:t>رفقاتي</a:t>
            </a:r>
            <a:r>
              <a:rPr lang="ar-SA" sz="4000" b="1" dirty="0"/>
              <a:t> </a:t>
            </a:r>
            <a:r>
              <a:rPr lang="ar-SA" sz="4000" b="1" dirty="0" err="1"/>
              <a:t>بيحكوا</a:t>
            </a:r>
            <a:r>
              <a:rPr lang="ar-SA" sz="4000" b="1" dirty="0"/>
              <a:t> عليّ             </a:t>
            </a:r>
            <a:r>
              <a:rPr lang="ar-SA" sz="4000" b="1" dirty="0" err="1"/>
              <a:t>وبيضحكوا</a:t>
            </a:r>
            <a:r>
              <a:rPr lang="ar-SA" sz="4000" b="1" dirty="0"/>
              <a:t> من حواليّ</a:t>
            </a:r>
            <a:endParaRPr lang="ar-SA" sz="7200" b="1" dirty="0"/>
          </a:p>
          <a:p>
            <a:pPr algn="ctr" rtl="1"/>
            <a:r>
              <a:rPr lang="ar-SA" sz="4000" b="1" dirty="0" err="1"/>
              <a:t>بيقولوا</a:t>
            </a:r>
            <a:r>
              <a:rPr lang="ar-SA" sz="4000" b="1" dirty="0"/>
              <a:t> كلام مش لايق             مش رح ازعل أو افشل</a:t>
            </a:r>
            <a:endParaRPr lang="ar-SA" sz="7200" b="1" dirty="0"/>
          </a:p>
          <a:p>
            <a:pPr algn="ctr" rtl="1"/>
            <a:r>
              <a:rPr lang="ar-SA" sz="4000" b="1" dirty="0"/>
              <a:t>رح غني ورح قول </a:t>
            </a:r>
            <a:endParaRPr lang="ar-SA" sz="7200" b="1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68277D4-0E97-BB43-85CA-EBB9CEE74A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99765"/>
            <a:ext cx="2501975" cy="235693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37B6435-8EE9-FD4E-9336-1B4BC72D77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6797" y="3175309"/>
            <a:ext cx="3683583" cy="3519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3932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95B59597-AD88-414A-A846-484B7916A4D7}"/>
              </a:ext>
            </a:extLst>
          </p:cNvPr>
          <p:cNvSpPr/>
          <p:nvPr/>
        </p:nvSpPr>
        <p:spPr>
          <a:xfrm>
            <a:off x="119270" y="139148"/>
            <a:ext cx="11917017" cy="6559826"/>
          </a:xfrm>
          <a:prstGeom prst="roundRect">
            <a:avLst/>
          </a:prstGeom>
          <a:solidFill>
            <a:srgbClr val="FF0000">
              <a:alpha val="9804"/>
            </a:srgbClr>
          </a:solidFill>
          <a:ln w="762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838E34F-B371-954F-8576-6B546F04238D}"/>
              </a:ext>
            </a:extLst>
          </p:cNvPr>
          <p:cNvSpPr txBox="1"/>
          <p:nvPr/>
        </p:nvSpPr>
        <p:spPr>
          <a:xfrm>
            <a:off x="261178" y="196513"/>
            <a:ext cx="11633200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A" sz="4000" b="1" dirty="0"/>
              <a:t>القرار</a:t>
            </a:r>
            <a:endParaRPr lang="ar-SA" sz="4400" b="1" dirty="0"/>
          </a:p>
          <a:p>
            <a:pPr algn="ctr" rtl="1"/>
            <a:r>
              <a:rPr lang="ar-SA" sz="4000" b="1" dirty="0"/>
              <a:t>أنا عندي أب صالح                    </a:t>
            </a:r>
            <a:r>
              <a:rPr lang="ar-SA" sz="4000" b="1" dirty="0" err="1"/>
              <a:t>بيّي</a:t>
            </a:r>
            <a:r>
              <a:rPr lang="ar-SA" sz="4000" b="1" dirty="0"/>
              <a:t> اله المجد</a:t>
            </a:r>
            <a:endParaRPr lang="ar-SA" sz="7200" b="1" dirty="0"/>
          </a:p>
          <a:p>
            <a:pPr algn="ctr" rtl="1"/>
            <a:r>
              <a:rPr lang="ar-SA" sz="4000" b="1" dirty="0"/>
              <a:t>قبلني وصرت ابنه                وعطاني كل الحب</a:t>
            </a:r>
            <a:endParaRPr lang="ar-SA" sz="7200" b="1" dirty="0"/>
          </a:p>
          <a:p>
            <a:pPr algn="ctr" rtl="1"/>
            <a:r>
              <a:rPr lang="ar-SA" sz="4000" b="1" dirty="0"/>
              <a:t>     </a:t>
            </a:r>
            <a:r>
              <a:rPr lang="ar-SA" sz="4000" b="1" dirty="0" err="1"/>
              <a:t>بيقلي</a:t>
            </a:r>
            <a:r>
              <a:rPr lang="ar-SA" sz="4000" b="1" dirty="0"/>
              <a:t> اتركك منن                 مش </a:t>
            </a:r>
            <a:r>
              <a:rPr lang="ar-SA" sz="4000" b="1" dirty="0" err="1"/>
              <a:t>شايفك</a:t>
            </a:r>
            <a:r>
              <a:rPr lang="ar-SA" sz="4000" b="1" dirty="0"/>
              <a:t> من </a:t>
            </a:r>
            <a:r>
              <a:rPr lang="ar-SA" sz="4000" b="1" dirty="0" err="1"/>
              <a:t>عيونن</a:t>
            </a:r>
            <a:endParaRPr lang="ar-SA" sz="7200" b="1" dirty="0"/>
          </a:p>
          <a:p>
            <a:pPr algn="ctr" rtl="1"/>
            <a:r>
              <a:rPr lang="ar-SA" sz="4000" b="1" dirty="0"/>
              <a:t>       أنا </a:t>
            </a:r>
            <a:r>
              <a:rPr lang="ar-SA" sz="4000" b="1" dirty="0" err="1"/>
              <a:t>شايفك</a:t>
            </a:r>
            <a:r>
              <a:rPr lang="ar-SA" sz="4000" b="1" dirty="0"/>
              <a:t> بعيوني                 ناجح ناجح وأنجح من الك</a:t>
            </a:r>
            <a:endParaRPr lang="ar-SA" sz="7200" b="1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68277D4-0E97-BB43-85CA-EBB9CEE74A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3B3BBD5-ED22-CC4C-A910-C8FCFC2402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6797" y="3005490"/>
            <a:ext cx="3683583" cy="3519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5540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9316EAE6-3CF4-0144-9F32-10CCF78A6F68}"/>
              </a:ext>
            </a:extLst>
          </p:cNvPr>
          <p:cNvSpPr/>
          <p:nvPr/>
        </p:nvSpPr>
        <p:spPr>
          <a:xfrm>
            <a:off x="119270" y="139148"/>
            <a:ext cx="11917017" cy="6559826"/>
          </a:xfrm>
          <a:prstGeom prst="roundRect">
            <a:avLst/>
          </a:prstGeom>
          <a:solidFill>
            <a:srgbClr val="FF0000">
              <a:alpha val="9804"/>
            </a:srgbClr>
          </a:solidFill>
          <a:ln w="762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68277D4-0E97-BB43-85CA-EBB9CEE74A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95ECC6A-005C-7946-BE81-0B39E0453BC9}"/>
              </a:ext>
            </a:extLst>
          </p:cNvPr>
          <p:cNvSpPr txBox="1"/>
          <p:nvPr/>
        </p:nvSpPr>
        <p:spPr>
          <a:xfrm>
            <a:off x="261178" y="110624"/>
            <a:ext cx="11633200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A" sz="4000" b="1" dirty="0"/>
              <a:t>٢</a:t>
            </a:r>
            <a:br>
              <a:rPr lang="ar-SA" sz="19900" b="1" dirty="0"/>
            </a:br>
            <a:r>
              <a:rPr lang="ar-SA" sz="4000" b="1" dirty="0"/>
              <a:t>(ولما بيوم </a:t>
            </a:r>
            <a:r>
              <a:rPr lang="ar-SA" sz="4000" b="1" dirty="0" err="1"/>
              <a:t>بتدَايق</a:t>
            </a:r>
            <a:r>
              <a:rPr lang="ar-SA" sz="4000" b="1" dirty="0"/>
              <a:t>              ودموعي </a:t>
            </a:r>
            <a:r>
              <a:rPr lang="ar-SA" sz="4000" b="1" dirty="0" err="1"/>
              <a:t>بتملى</a:t>
            </a:r>
            <a:r>
              <a:rPr lang="ar-SA" sz="4000" b="1" dirty="0"/>
              <a:t> عينيّ</a:t>
            </a:r>
            <a:endParaRPr lang="ar-SA" sz="19900" b="1" dirty="0"/>
          </a:p>
          <a:p>
            <a:pPr algn="ctr" rtl="1"/>
            <a:r>
              <a:rPr lang="ar-SA" sz="4000" b="1" dirty="0"/>
              <a:t>الكلّ </a:t>
            </a:r>
            <a:r>
              <a:rPr lang="ar-SA" sz="4000" b="1" dirty="0" err="1"/>
              <a:t>شايفني</a:t>
            </a:r>
            <a:r>
              <a:rPr lang="ar-SA" sz="4000" b="1" dirty="0"/>
              <a:t> فاشل                 </a:t>
            </a:r>
            <a:r>
              <a:rPr lang="ar-SA" sz="4000" b="1" dirty="0" err="1"/>
              <a:t>وعميُحكوا</a:t>
            </a:r>
            <a:r>
              <a:rPr lang="ar-SA" sz="4000" b="1" dirty="0"/>
              <a:t> عليّ)2</a:t>
            </a:r>
            <a:endParaRPr lang="ar-SA" sz="19900" b="1" dirty="0"/>
          </a:p>
          <a:p>
            <a:pPr algn="ctr" rtl="1"/>
            <a:r>
              <a:rPr lang="ar-SA" sz="4000" b="1" dirty="0" err="1"/>
              <a:t>بيقولولي</a:t>
            </a:r>
            <a:r>
              <a:rPr lang="ar-SA" sz="4000" b="1" dirty="0"/>
              <a:t> مستحيل                   تحقق حلم كبير</a:t>
            </a:r>
            <a:endParaRPr lang="ar-SA" sz="19900" b="1" dirty="0"/>
          </a:p>
          <a:p>
            <a:pPr algn="ctr" rtl="1"/>
            <a:r>
              <a:rPr lang="ar-SA" sz="4000" b="1" dirty="0"/>
              <a:t>        لكن الهي معي                  مش رح ازعل أو افشل</a:t>
            </a:r>
            <a:endParaRPr lang="ar-SA" sz="19900" b="1" dirty="0"/>
          </a:p>
          <a:p>
            <a:pPr algn="ctr" rtl="1"/>
            <a:r>
              <a:rPr lang="ar-SA" sz="4000" b="1" dirty="0"/>
              <a:t>أو ارضى بالقليل</a:t>
            </a:r>
            <a:endParaRPr lang="ar-SA" sz="19900" b="1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0A3C5BE-B6D8-8941-A19E-F2361ECF09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6797" y="3175309"/>
            <a:ext cx="3683583" cy="3519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030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95B59597-AD88-414A-A846-484B7916A4D7}"/>
              </a:ext>
            </a:extLst>
          </p:cNvPr>
          <p:cNvSpPr/>
          <p:nvPr/>
        </p:nvSpPr>
        <p:spPr>
          <a:xfrm>
            <a:off x="119270" y="139148"/>
            <a:ext cx="11917017" cy="6559826"/>
          </a:xfrm>
          <a:prstGeom prst="roundRect">
            <a:avLst/>
          </a:prstGeom>
          <a:solidFill>
            <a:srgbClr val="FF0000">
              <a:alpha val="9804"/>
            </a:srgbClr>
          </a:solidFill>
          <a:ln w="762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838E34F-B371-954F-8576-6B546F04238D}"/>
              </a:ext>
            </a:extLst>
          </p:cNvPr>
          <p:cNvSpPr txBox="1"/>
          <p:nvPr/>
        </p:nvSpPr>
        <p:spPr>
          <a:xfrm>
            <a:off x="261178" y="196513"/>
            <a:ext cx="116332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A" sz="4000" b="1" dirty="0"/>
              <a:t>القرار</a:t>
            </a:r>
            <a:endParaRPr lang="ar-SA" sz="4400" b="1" dirty="0"/>
          </a:p>
          <a:p>
            <a:pPr algn="ctr" rtl="1"/>
            <a:r>
              <a:rPr lang="ar-SA" sz="4000" b="1" dirty="0"/>
              <a:t>لأنه </a:t>
            </a:r>
            <a:r>
              <a:rPr lang="ar-SA" sz="4000" b="1" dirty="0" err="1"/>
              <a:t>بيّي</a:t>
            </a:r>
            <a:r>
              <a:rPr lang="ar-SA" sz="4000" b="1" dirty="0"/>
              <a:t> صالح                  وهوِّ اله المجد</a:t>
            </a:r>
            <a:endParaRPr lang="ar-SA" sz="7200" b="1" dirty="0"/>
          </a:p>
          <a:p>
            <a:pPr algn="ctr" rtl="1"/>
            <a:r>
              <a:rPr lang="ar-SA" sz="4000" b="1" dirty="0"/>
              <a:t>قبلني وصوت ابنه                 وعطاني كل الحب</a:t>
            </a:r>
            <a:endParaRPr lang="ar-SA" sz="7200" b="1" dirty="0"/>
          </a:p>
          <a:p>
            <a:pPr algn="ctr" rtl="1"/>
            <a:r>
              <a:rPr lang="ar-SA" sz="4000" b="1" dirty="0" err="1"/>
              <a:t>بيقلي</a:t>
            </a:r>
            <a:r>
              <a:rPr lang="ar-SA" sz="4000" b="1" dirty="0"/>
              <a:t> اتركك منن                 مش </a:t>
            </a:r>
            <a:r>
              <a:rPr lang="ar-SA" sz="4000" b="1" dirty="0" err="1"/>
              <a:t>شايفك</a:t>
            </a:r>
            <a:r>
              <a:rPr lang="ar-SA" sz="4000" b="1" dirty="0"/>
              <a:t> من </a:t>
            </a:r>
            <a:r>
              <a:rPr lang="ar-SA" sz="4000" b="1" dirty="0" err="1"/>
              <a:t>عيونن</a:t>
            </a:r>
            <a:endParaRPr lang="ar-SA" sz="7200" b="1" dirty="0"/>
          </a:p>
          <a:p>
            <a:pPr algn="ctr" rtl="1"/>
            <a:r>
              <a:rPr lang="ar-SA" sz="4000" b="1" dirty="0"/>
              <a:t>أنا </a:t>
            </a:r>
            <a:r>
              <a:rPr lang="ar-SA" sz="4000" b="1" dirty="0" err="1"/>
              <a:t>شايفك</a:t>
            </a:r>
            <a:r>
              <a:rPr lang="ar-SA" sz="4000" b="1" dirty="0"/>
              <a:t> بعيوني              ناجح ناجح وأنجح من الكل</a:t>
            </a:r>
            <a:endParaRPr lang="ar-SA" sz="7200" b="1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68277D4-0E97-BB43-85CA-EBB9CEE74A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3B3BBD5-ED22-CC4C-A910-C8FCFC2402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6797" y="3005490"/>
            <a:ext cx="3683583" cy="3519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88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C2D7E823-D476-1347-8679-97DFD6ADDD1C}"/>
              </a:ext>
            </a:extLst>
          </p:cNvPr>
          <p:cNvSpPr/>
          <p:nvPr/>
        </p:nvSpPr>
        <p:spPr>
          <a:xfrm>
            <a:off x="119270" y="139148"/>
            <a:ext cx="11917017" cy="6559826"/>
          </a:xfrm>
          <a:prstGeom prst="roundRect">
            <a:avLst/>
          </a:prstGeom>
          <a:solidFill>
            <a:srgbClr val="FF0000">
              <a:alpha val="9804"/>
            </a:srgbClr>
          </a:solidFill>
          <a:ln w="762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1DA983C-A3A3-E246-AC57-D143EBF6D6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627697F-0E8F-1140-8C47-C04FCA8B0579}"/>
              </a:ext>
            </a:extLst>
          </p:cNvPr>
          <p:cNvSpPr/>
          <p:nvPr/>
        </p:nvSpPr>
        <p:spPr>
          <a:xfrm>
            <a:off x="4825097" y="-182290"/>
            <a:ext cx="2791092" cy="171085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>
              <a:lnSpc>
                <a:spcPct val="150000"/>
              </a:lnSpc>
            </a:pPr>
            <a:r>
              <a:rPr lang="ar-SA" sz="8000" b="1" dirty="0">
                <a:ln/>
                <a:solidFill>
                  <a:schemeClr val="accent4"/>
                </a:solidFill>
              </a:rPr>
              <a:t>تحضير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9D86117-13A2-1F43-9AD6-240C4D2E5B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9929" y="1528563"/>
            <a:ext cx="9245600" cy="478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4132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2288</TotalTime>
  <Words>66</Words>
  <Application>Microsoft Macintosh PowerPoint</Application>
  <PresentationFormat>Widescreen</PresentationFormat>
  <Paragraphs>39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6" baseType="lpstr">
      <vt:lpstr>A_Nefel_Sereke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16.0014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129</cp:revision>
  <dcterms:created xsi:type="dcterms:W3CDTF">2018-05-08T08:55:31Z</dcterms:created>
  <dcterms:modified xsi:type="dcterms:W3CDTF">2018-06-26T10:56:47Z</dcterms:modified>
</cp:coreProperties>
</file>